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2"/>
  </p:notesMasterIdLst>
  <p:handoutMasterIdLst>
    <p:handoutMasterId r:id="rId13"/>
  </p:handoutMasterIdLst>
  <p:sldIdLst>
    <p:sldId id="260" r:id="rId5"/>
    <p:sldId id="266" r:id="rId6"/>
    <p:sldId id="259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CB5E9F8-0510-488F-BE7C-E1D77FD5E4F0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5A2F8B-77F4-4019-B743-01D21DFE6C61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6732455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5B09CC5-5C33-492A-8AB0-CDA3D03AF809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F937A20-946F-4FE9-9157-769BA906E7B5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440834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ru-RU" noProof="1" smtClean="0"/>
              <a:t>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513773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74E150A7-12E6-4894-8B8A-B2687AC382C8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E82A8B-0F46-4331-A546-74D65DBEB2E3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771525" y="714375"/>
            <a:ext cx="7734300" cy="5400675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4516B1-AD3E-4EDC-A095-6D8C0F9F789C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348D80-E257-4E60-B285-8765B559B183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67512" y="4204209"/>
            <a:ext cx="9226296" cy="1645920"/>
          </a:xfrm>
        </p:spPr>
        <p:txBody>
          <a:bodyPr rtlCol="0"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16A5C9-55DC-4126-BAB3-3E1CB9921CAA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676656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011330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E7BAF9-E57A-4770-9BDC-7E8D29D90E50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 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76656" y="2040467"/>
            <a:ext cx="4663440" cy="723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76656" y="2753084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007608" y="2038435"/>
            <a:ext cx="4663440" cy="722376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007608" y="2750990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C8C487-CEF3-41B1-B5B2-A50D1B247CAC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0A11FE-492C-445A-BFAF-EC190C16298E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E34F5A-ECCC-4F35-838E-9599E6AB30E7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rtlCol="0"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762000" y="762000"/>
            <a:ext cx="6096000" cy="45720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275982" y="2511813"/>
            <a:ext cx="3398520" cy="3126987"/>
          </a:xfrm>
        </p:spPr>
        <p:txBody>
          <a:bodyPr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0290BB-7DA6-42DD-99EE-2ADD2C490F53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rtlCol="0"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rtlCol="0"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676656" y="5909735"/>
            <a:ext cx="9229344" cy="5334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BE94177B-DADC-4D30-B914-1A8335D14607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13" name="Нижний колонтитул 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4" name="Номер слайда 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fld id="{AB368556-B953-4DBB-9025-1009E09DFED5}" type="datetime1">
              <a:rPr lang="ru-RU" noProof="1" smtClean="0"/>
              <a:t>11.10.2021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1expo1/jenkins-final-projec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5" name="Рисунок 4" descr="вид небоскребов с воздуха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>
            <a:normAutofit/>
          </a:bodyPr>
          <a:lstStyle/>
          <a:p>
            <a:r>
              <a:rPr lang="en-US" noProof="1">
                <a:solidFill>
                  <a:schemeClr val="tx1"/>
                </a:solidFill>
              </a:rPr>
              <a:t>Deployment from GitHub to Web Server</a:t>
            </a:r>
            <a:endParaRPr lang="ru-RU" noProof="1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/>
          <a:p>
            <a:pPr rtl="0"/>
            <a:r>
              <a:rPr lang="en-US" sz="1800" noProof="1">
                <a:solidFill>
                  <a:schemeClr val="tx1"/>
                </a:solidFill>
              </a:rPr>
              <a:t>Oleksandr Polishchuk</a:t>
            </a:r>
          </a:p>
          <a:p>
            <a:pPr rtl="0"/>
            <a:r>
              <a:rPr lang="en-US" sz="1800" noProof="1">
                <a:solidFill>
                  <a:schemeClr val="tx1"/>
                </a:solidFill>
              </a:rPr>
              <a:t>EPAM DevOps Summer Program 2021</a:t>
            </a:r>
            <a:endParaRPr lang="ru-RU" sz="1800" noProof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1ACB29-F479-4D2E-9B4D-85F4303F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  <a:endParaRPr lang="ru-UA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6D02A16-5970-4A3E-988F-FFDF52A2FA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224" y="1823175"/>
            <a:ext cx="2370061" cy="32116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B0130F-0786-4CE7-BD3A-3C842BBDE07D}"/>
              </a:ext>
            </a:extLst>
          </p:cNvPr>
          <p:cNvSpPr txBox="1"/>
          <p:nvPr/>
        </p:nvSpPr>
        <p:spPr>
          <a:xfrm>
            <a:off x="3610991" y="1823175"/>
            <a:ext cx="65361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I`m 20 years old. I study at the </a:t>
            </a:r>
            <a:r>
              <a:rPr lang="en-US" sz="3200" dirty="0" err="1"/>
              <a:t>Lviv</a:t>
            </a:r>
            <a:r>
              <a:rPr lang="en-US" sz="3200" dirty="0"/>
              <a:t> Polytechnic National University. I like to drive, watch movies and travel a bit.</a:t>
            </a:r>
            <a:endParaRPr lang="ru-UA" sz="3200" dirty="0"/>
          </a:p>
        </p:txBody>
      </p:sp>
    </p:spTree>
    <p:extLst>
      <p:ext uri="{BB962C8B-B14F-4D97-AF65-F5344CB8AC3E}">
        <p14:creationId xmlns:p14="http://schemas.microsoft.com/office/powerpoint/2010/main" val="4150312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 rtlCol="0">
            <a:normAutofit/>
          </a:bodyPr>
          <a:lstStyle/>
          <a:p>
            <a:r>
              <a:rPr lang="en-US" noProof="1"/>
              <a:t>Motivation</a:t>
            </a:r>
            <a:endParaRPr lang="ru-RU" noProof="1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A4DB703-B1F1-40F3-BF13-B47AB3A89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Improving the quality of work of the development team and testing team, increasing productivity.</a:t>
            </a:r>
            <a:endParaRPr lang="ru-UA" sz="3600" dirty="0"/>
          </a:p>
        </p:txBody>
      </p:sp>
      <p:pic>
        <p:nvPicPr>
          <p:cNvPr id="1026" name="Picture 2" descr="Improving productivity in the UK: focusing on the workforce | Training  Journal">
            <a:extLst>
              <a:ext uri="{FF2B5EF4-FFF2-40B4-BE49-F238E27FC236}">
                <a16:creationId xmlns:a16="http://schemas.microsoft.com/office/drawing/2014/main" id="{9842B7D2-5553-4C0C-8B60-2B96883F3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695" y="3464624"/>
            <a:ext cx="5144610" cy="289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778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96E2DE-271F-412E-807F-DBBE82E63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Relevance of the issue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A263D4-8ABB-4D7A-A799-65806F471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issue is very relevant today, as the world of IT is evolving more and more. This is a modern solution in the field of software development.</a:t>
            </a:r>
            <a:endParaRPr lang="ru-UA" sz="3600" dirty="0"/>
          </a:p>
        </p:txBody>
      </p:sp>
      <p:pic>
        <p:nvPicPr>
          <p:cNvPr id="2050" name="Picture 2" descr="Trigger Jenkins builds by pushing to Github | Four Kitchens">
            <a:extLst>
              <a:ext uri="{FF2B5EF4-FFF2-40B4-BE49-F238E27FC236}">
                <a16:creationId xmlns:a16="http://schemas.microsoft.com/office/drawing/2014/main" id="{0D75A388-43C2-4DB7-B77A-63CF745E9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0" y="3967949"/>
            <a:ext cx="5143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538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4F565A-5E50-45C9-855D-71053B0B2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930DFF-CD40-42E3-9B1A-AD3863C5D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main goal is to speed up the software development process.</a:t>
            </a:r>
            <a:endParaRPr lang="ru-UA" sz="3600" dirty="0"/>
          </a:p>
        </p:txBody>
      </p:sp>
      <p:pic>
        <p:nvPicPr>
          <p:cNvPr id="3074" name="Picture 2" descr="5 Ways to Speed Up Your Software Development Process - WhiteSource">
            <a:extLst>
              <a:ext uri="{FF2B5EF4-FFF2-40B4-BE49-F238E27FC236}">
                <a16:creationId xmlns:a16="http://schemas.microsoft.com/office/drawing/2014/main" id="{CD9E13EE-4E04-4A93-9E99-723638B0C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227" y="3377937"/>
            <a:ext cx="5049545" cy="287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211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5E9FD0-46B6-4F26-99F1-50CC999B3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and Testing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F8DF7C-0ED8-4389-AA0C-271F46C57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3 hosts took part in the process: Windows host with Git client; Ubuntu Server 20.04 with docker and </a:t>
            </a:r>
            <a:r>
              <a:rPr lang="en-US" sz="3600" dirty="0" err="1"/>
              <a:t>jenkins</a:t>
            </a:r>
            <a:r>
              <a:rPr lang="en-US" sz="3600" dirty="0"/>
              <a:t> installed; Ubuntu Server 20.04 with Apache web server installed.</a:t>
            </a:r>
            <a:endParaRPr lang="uk-UA" sz="3600" dirty="0"/>
          </a:p>
          <a:p>
            <a:r>
              <a:rPr lang="en-US" sz="3600" dirty="0"/>
              <a:t>You can see more details in the repository at the link:</a:t>
            </a:r>
            <a:endParaRPr lang="uk-UA" sz="3600" dirty="0"/>
          </a:p>
          <a:p>
            <a:r>
              <a:rPr lang="en-US" sz="3600" dirty="0">
                <a:hlinkClick r:id="rId2"/>
              </a:rPr>
              <a:t>https://github.com/a1expo1/jenkins-final-project</a:t>
            </a:r>
            <a:endParaRPr lang="uk-UA" sz="3600" dirty="0"/>
          </a:p>
          <a:p>
            <a:endParaRPr lang="ru-UA" sz="3600" dirty="0"/>
          </a:p>
        </p:txBody>
      </p:sp>
    </p:spTree>
    <p:extLst>
      <p:ext uri="{BB962C8B-B14F-4D97-AF65-F5344CB8AC3E}">
        <p14:creationId xmlns:p14="http://schemas.microsoft.com/office/powerpoint/2010/main" val="4083535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D2236F-4F6A-4006-A955-D10B0BC4D595}"/>
              </a:ext>
            </a:extLst>
          </p:cNvPr>
          <p:cNvSpPr txBox="1"/>
          <p:nvPr/>
        </p:nvSpPr>
        <p:spPr>
          <a:xfrm>
            <a:off x="3317289" y="3059668"/>
            <a:ext cx="5557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1"/>
                </a:solidFill>
                <a:latin typeface="+mj-lt"/>
              </a:rPr>
              <a:t>DEMONSTRATION</a:t>
            </a:r>
            <a:endParaRPr lang="ru-UA" sz="540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96345264"/>
      </p:ext>
    </p:extLst>
  </p:cSld>
  <p:clrMapOvr>
    <a:masterClrMapping/>
  </p:clrMapOvr>
</p:sld>
</file>

<file path=ppt/theme/theme1.xml><?xml version="1.0" encoding="utf-8"?>
<a:theme xmlns:a="http://schemas.openxmlformats.org/drawingml/2006/main" name="Метрополия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76_TF22529792.potx" id="{0A524E71-F6EB-4E45-9902-248C5E3F6789}" vid="{AEC54452-1198-44DC-A9AE-C513651E9C7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Метрополия</Template>
  <TotalTime>1165</TotalTime>
  <Words>166</Words>
  <Application>Microsoft Office PowerPoint</Application>
  <PresentationFormat>Широкоэкранный</PresentationFormat>
  <Paragraphs>18</Paragraphs>
  <Slides>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Метрополия</vt:lpstr>
      <vt:lpstr>Deployment from GitHub to Web Server</vt:lpstr>
      <vt:lpstr>About me</vt:lpstr>
      <vt:lpstr>Motivation</vt:lpstr>
      <vt:lpstr>Relevance of the issue</vt:lpstr>
      <vt:lpstr>Goal</vt:lpstr>
      <vt:lpstr>Planning and Testing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Deployment from GitHub to Web Server</dc:title>
  <dc:creator>Alexandr Polishchuk</dc:creator>
  <cp:lastModifiedBy>Alexandr Polishchuk</cp:lastModifiedBy>
  <cp:revision>2</cp:revision>
  <dcterms:created xsi:type="dcterms:W3CDTF">2021-10-03T22:24:52Z</dcterms:created>
  <dcterms:modified xsi:type="dcterms:W3CDTF">2021-10-12T09:12:53Z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